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8"/>
  </p:notesMasterIdLst>
  <p:handoutMasterIdLst>
    <p:handoutMasterId r:id="rId9"/>
  </p:handoutMasterIdLst>
  <p:sldIdLst>
    <p:sldId id="268" r:id="rId2"/>
    <p:sldId id="270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68"/>
    </p:cViewPr>
  </p:sorterViewPr>
  <p:notesViewPr>
    <p:cSldViewPr>
      <p:cViewPr varScale="1">
        <p:scale>
          <a:sx n="89" d="100"/>
          <a:sy n="89" d="100"/>
        </p:scale>
        <p:origin x="-1216" y="-10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E5012D-F877-4C18-BDAE-A8940FAE3E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7495E6-5EFC-474A-B2F5-521178CED8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D6096-9F5E-45B7-9015-54A10C041CE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5D9F0-1DD9-42D3-9BEA-5792060F778C}" type="slidenum">
              <a:rPr lang="en-US"/>
              <a:pPr/>
              <a:t>2</a:t>
            </a:fld>
            <a:endParaRPr lang="en-US"/>
          </a:p>
        </p:txBody>
      </p:sp>
      <p:sp>
        <p:nvSpPr>
          <p:cNvPr id="327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D6096-9F5E-45B7-9015-54A10C041CE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5D9F0-1DD9-42D3-9BEA-5792060F778C}" type="slidenum">
              <a:rPr lang="en-US"/>
              <a:pPr/>
              <a:t>4</a:t>
            </a:fld>
            <a:endParaRPr lang="en-US"/>
          </a:p>
        </p:txBody>
      </p:sp>
      <p:sp>
        <p:nvSpPr>
          <p:cNvPr id="327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D6096-9F5E-45B7-9015-54A10C041CE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5D9F0-1DD9-42D3-9BEA-5792060F778C}" type="slidenum">
              <a:rPr lang="en-US"/>
              <a:pPr/>
              <a:t>6</a:t>
            </a:fld>
            <a:endParaRPr lang="en-US"/>
          </a:p>
        </p:txBody>
      </p:sp>
      <p:sp>
        <p:nvSpPr>
          <p:cNvPr id="327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DD85019-A9E8-42FB-90BA-4CCDA3A45E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389E8-8D77-4DC1-879C-7EB9C67902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CC503-D201-467B-9ED6-F35DA07EC1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46134-7C8B-48E4-BEFF-CA5C5FA47A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91542-D95E-4D44-96D7-0D8389730A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678DD-D4EF-4F58-9C3C-3CDF70BAE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25531-440A-4EDC-9CB0-45E30B793F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06D7D-9098-47CD-86D9-9BC57E808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10979-CBE4-4210-AD2E-F37AB60166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42E9C-CF2C-4904-92AF-62AC99084C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9C15D-AAFF-4C99-8DF2-15D39C6FF4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25967978-D88B-49F5-82EE-A7A6A75244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-28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tlertech.org/bto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t="22642" r="6250" b="5121"/>
          <a:stretch>
            <a:fillRect/>
          </a:stretch>
        </p:blipFill>
        <p:spPr bwMode="auto">
          <a:xfrm>
            <a:off x="0" y="1752600"/>
            <a:ext cx="9144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0" y="3048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Online Learning in </a:t>
            </a:r>
            <a:r>
              <a:rPr lang="en-US" sz="3200" dirty="0" smtClean="0"/>
              <a:t>Practice</a:t>
            </a:r>
          </a:p>
          <a:p>
            <a:pPr algn="ctr"/>
            <a:r>
              <a:rPr lang="en-US" sz="3200" dirty="0" smtClean="0"/>
              <a:t>Butler Tech Online - Hamilton, Ohio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Learning in Practice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first online high schools in the country</a:t>
            </a:r>
          </a:p>
          <a:p>
            <a:r>
              <a:rPr lang="en-US" dirty="0" smtClean="0"/>
              <a:t>Offers a variety of options for students</a:t>
            </a:r>
          </a:p>
          <a:p>
            <a:pPr lvl="1"/>
            <a:r>
              <a:rPr lang="en-US" dirty="0" smtClean="0"/>
              <a:t>Full-time, part-time</a:t>
            </a:r>
          </a:p>
          <a:p>
            <a:pPr lvl="1"/>
            <a:r>
              <a:rPr lang="en-US" dirty="0" smtClean="0"/>
              <a:t>Offers in conjunction with Academies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://www.butlertech.org/btol/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t="22642" r="6250" b="2965"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3048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Online Learning in </a:t>
            </a:r>
            <a:r>
              <a:rPr lang="en-US" sz="3200" dirty="0" smtClean="0"/>
              <a:t>Practice</a:t>
            </a:r>
          </a:p>
          <a:p>
            <a:pPr algn="ctr"/>
            <a:r>
              <a:rPr lang="en-US" sz="3200" dirty="0" smtClean="0"/>
              <a:t>Oklahoma Virtual High Schools – Oklahoma City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Learning in Practice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first online high schools in Oklahoma</a:t>
            </a:r>
          </a:p>
          <a:p>
            <a:r>
              <a:rPr lang="en-US" dirty="0" smtClean="0"/>
              <a:t>Owned by Advanced Academics</a:t>
            </a:r>
          </a:p>
          <a:p>
            <a:r>
              <a:rPr lang="en-US" dirty="0" smtClean="0"/>
              <a:t>Curriculum delivered in a variety of ways online (lecture, videos, </a:t>
            </a:r>
            <a:r>
              <a:rPr lang="en-US" dirty="0" err="1" smtClean="0"/>
              <a:t>PowerPoints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Students have a quick feeling of “success” because of frequent feedback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t="22642" r="6250" b="2965"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0" y="3048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Online Learning in </a:t>
            </a:r>
            <a:r>
              <a:rPr lang="en-US" sz="3200" dirty="0" smtClean="0"/>
              <a:t>Practice</a:t>
            </a:r>
          </a:p>
          <a:p>
            <a:pPr algn="ctr"/>
            <a:r>
              <a:rPr lang="en-US" sz="3200" dirty="0" smtClean="0"/>
              <a:t>Tri-County Tech Center – Bartlesville, OK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Learning in Practice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Offers online learning through Advanced Academics</a:t>
            </a:r>
          </a:p>
          <a:p>
            <a:r>
              <a:rPr lang="en-US" dirty="0" smtClean="0"/>
              <a:t>Utilized when students can’t fit an academic course in their schedule when enrolled at Tri-County</a:t>
            </a:r>
          </a:p>
          <a:p>
            <a:r>
              <a:rPr lang="en-US" dirty="0" smtClean="0"/>
              <a:t>One lab available to support students</a:t>
            </a:r>
          </a:p>
          <a:p>
            <a:r>
              <a:rPr lang="en-US" dirty="0" smtClean="0"/>
              <a:t>Free to student if they complete the course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2004:Templates:Presentations:Designs:Blank Presentation</Template>
  <TotalTime>472</TotalTime>
  <Words>152</Words>
  <Application>Microsoft PowerPoint</Application>
  <PresentationFormat>On-screen Show (4:3)</PresentationFormat>
  <Paragraphs>28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 Presentation</vt:lpstr>
      <vt:lpstr>Slide 1</vt:lpstr>
      <vt:lpstr>Online Learning in Practice</vt:lpstr>
      <vt:lpstr>Slide 3</vt:lpstr>
      <vt:lpstr>Online Learning in Practice</vt:lpstr>
      <vt:lpstr>Slide 5</vt:lpstr>
      <vt:lpstr>Online Learning in Practice</vt:lpstr>
    </vt:vector>
  </TitlesOfParts>
  <Company>Erica Burns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High Schools &amp; the Future of High School Diplomas</dc:title>
  <dc:creator>Erica Burns</dc:creator>
  <cp:lastModifiedBy>Staff</cp:lastModifiedBy>
  <cp:revision>47</cp:revision>
  <dcterms:created xsi:type="dcterms:W3CDTF">2008-10-11T14:35:21Z</dcterms:created>
  <dcterms:modified xsi:type="dcterms:W3CDTF">2008-10-16T01:09:12Z</dcterms:modified>
</cp:coreProperties>
</file>