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B46E3-EBA0-4B84-8526-188277CED2E1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41210-9EC5-4E20-8A5A-DF6E9508A82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41210-9EC5-4E20-8A5A-DF6E9508A82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41210-9EC5-4E20-8A5A-DF6E9508A82D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41210-9EC5-4E20-8A5A-DF6E9508A82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41210-9EC5-4E20-8A5A-DF6E9508A82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41210-9EC5-4E20-8A5A-DF6E9508A82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41210-9EC5-4E20-8A5A-DF6E9508A82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41210-9EC5-4E20-8A5A-DF6E9508A82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41210-9EC5-4E20-8A5A-DF6E9508A82D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41210-9EC5-4E20-8A5A-DF6E9508A82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41210-9EC5-4E20-8A5A-DF6E9508A82D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80F8FFB-F79D-43CF-9206-E898ED82187B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5D73008-A99F-4ED3-BAF3-C5F13C4F4E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8FFB-F79D-43CF-9206-E898ED82187B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73008-A99F-4ED3-BAF3-C5F13C4F4E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8FFB-F79D-43CF-9206-E898ED82187B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73008-A99F-4ED3-BAF3-C5F13C4F4E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80F8FFB-F79D-43CF-9206-E898ED82187B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D73008-A99F-4ED3-BAF3-C5F13C4F4E6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80F8FFB-F79D-43CF-9206-E898ED82187B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5D73008-A99F-4ED3-BAF3-C5F13C4F4E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8FFB-F79D-43CF-9206-E898ED82187B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73008-A99F-4ED3-BAF3-C5F13C4F4E6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8FFB-F79D-43CF-9206-E898ED82187B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73008-A99F-4ED3-BAF3-C5F13C4F4E6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80F8FFB-F79D-43CF-9206-E898ED82187B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D73008-A99F-4ED3-BAF3-C5F13C4F4E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8FFB-F79D-43CF-9206-E898ED82187B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73008-A99F-4ED3-BAF3-C5F13C4F4E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80F8FFB-F79D-43CF-9206-E898ED82187B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D73008-A99F-4ED3-BAF3-C5F13C4F4E6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80F8FFB-F79D-43CF-9206-E898ED82187B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D73008-A99F-4ED3-BAF3-C5F13C4F4E6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80F8FFB-F79D-43CF-9206-E898ED82187B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5D73008-A99F-4ED3-BAF3-C5F13C4F4E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ocw.mit.edu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tbQ-FeoEvTI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hsph.ed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cw.usu.edu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Open Courseware and Reusable Learning Objects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Ryan Burkett</a:t>
            </a:r>
          </a:p>
          <a:p>
            <a:r>
              <a:rPr lang="en-US" dirty="0" smtClean="0"/>
              <a:t>Jill </a:t>
            </a:r>
            <a:r>
              <a:rPr lang="en-US" dirty="0" err="1" smtClean="0"/>
              <a:t>Lambeth</a:t>
            </a:r>
            <a:endParaRPr lang="en-US" dirty="0" smtClean="0"/>
          </a:p>
          <a:p>
            <a:r>
              <a:rPr lang="en-US" dirty="0" smtClean="0"/>
              <a:t>Jon Martens</a:t>
            </a:r>
          </a:p>
          <a:p>
            <a:r>
              <a:rPr lang="en-US" dirty="0" smtClean="0"/>
              <a:t>Kim Roberts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1026" name="Picture 2" descr="C:\Users\rober017\AppData\Local\Microsoft\Windows\Temporary Internet Files\Content.IE5\AOCI4G1B\MMj03363960000[1]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62200" y="2438400"/>
            <a:ext cx="39624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Open Courseware?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Free Courses</a:t>
            </a:r>
          </a:p>
          <a:p>
            <a:r>
              <a:rPr lang="en-US" dirty="0" smtClean="0"/>
              <a:t>Web-Based</a:t>
            </a:r>
          </a:p>
          <a:p>
            <a:r>
              <a:rPr lang="en-US" dirty="0" smtClean="0"/>
              <a:t>Available to any user, anywhere</a:t>
            </a:r>
          </a:p>
          <a:p>
            <a:r>
              <a:rPr lang="en-US" dirty="0" smtClean="0"/>
              <a:t>Noncredit/No degree</a:t>
            </a:r>
          </a:p>
          <a:p>
            <a:r>
              <a:rPr lang="en-US" dirty="0" smtClean="0"/>
              <a:t>Sites publish their own materials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 Open Courseware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Project Announced 10/2002</a:t>
            </a:r>
          </a:p>
          <a:p>
            <a:r>
              <a:rPr lang="en-US" dirty="0" smtClean="0"/>
              <a:t>As of 09/2003, MIT published its 500</a:t>
            </a:r>
            <a:r>
              <a:rPr lang="en-US" baseline="30000" dirty="0" smtClean="0"/>
              <a:t>th</a:t>
            </a:r>
            <a:r>
              <a:rPr lang="en-US" dirty="0" smtClean="0"/>
              <a:t> course</a:t>
            </a:r>
          </a:p>
          <a:p>
            <a:r>
              <a:rPr lang="en-US" dirty="0" smtClean="0"/>
              <a:t>As of 08/2008 over 1800 courses available</a:t>
            </a:r>
          </a:p>
          <a:p>
            <a:pPr lvl="1"/>
            <a:r>
              <a:rPr lang="en-US" dirty="0" smtClean="0"/>
              <a:t>Only 26 included complete video lectures</a:t>
            </a:r>
          </a:p>
          <a:p>
            <a:pPr lvl="1"/>
            <a:r>
              <a:rPr lang="en-US" dirty="0" smtClean="0"/>
              <a:t>Incomplete lecture notes</a:t>
            </a:r>
          </a:p>
          <a:p>
            <a:pPr lvl="1"/>
            <a:r>
              <a:rPr lang="en-US" dirty="0" smtClean="0"/>
              <a:t>Many available through iTunes U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>
                <a:hlinkClick r:id="rId3"/>
              </a:rPr>
              <a:t>http://ocw.mit.edu/index.html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http://www.youtube.com/watch?v=tbQ-FeoEvTI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Open Courseware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3"/>
              </a:rPr>
              <a:t>http://www.jhsph.edu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http://ocw.usu.edu/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Reusable Learning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Open Courseware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80</TotalTime>
  <Words>107</Words>
  <Application>Microsoft Office PowerPoint</Application>
  <PresentationFormat>On-screen Show (4:3)</PresentationFormat>
  <Paragraphs>41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Open Courseware and Reusable Learning Objects</vt:lpstr>
      <vt:lpstr>What is Open Courseware?</vt:lpstr>
      <vt:lpstr>MIT Open Courseware</vt:lpstr>
      <vt:lpstr>MIT Video</vt:lpstr>
      <vt:lpstr>Other Open Courseware Sites</vt:lpstr>
      <vt:lpstr>Reusable Learning Objects</vt:lpstr>
      <vt:lpstr>Slide 7</vt:lpstr>
      <vt:lpstr>Slide 8</vt:lpstr>
      <vt:lpstr>Building Open Courseware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Courseware and Reusable Learning Objects</dc:title>
  <dc:creator>Kim Roberts</dc:creator>
  <cp:lastModifiedBy>Kim Roberts</cp:lastModifiedBy>
  <cp:revision>9</cp:revision>
  <dcterms:created xsi:type="dcterms:W3CDTF">2008-10-14T22:35:26Z</dcterms:created>
  <dcterms:modified xsi:type="dcterms:W3CDTF">2008-10-14T23:55:45Z</dcterms:modified>
</cp:coreProperties>
</file>